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3" r:id="rId3"/>
    <p:sldId id="294" r:id="rId4"/>
    <p:sldId id="290" r:id="rId5"/>
    <p:sldId id="291" r:id="rId6"/>
    <p:sldId id="292" r:id="rId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4" autoAdjust="0"/>
  </p:normalViewPr>
  <p:slideViewPr>
    <p:cSldViewPr>
      <p:cViewPr varScale="1">
        <p:scale>
          <a:sx n="116" d="100"/>
          <a:sy n="11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EB7C-31AE-413E-9A02-BA6AE542E245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F472-ED7B-4491-A0F7-3BC4DAAF0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4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01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8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4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4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5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3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2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6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B34A-600F-498C-B314-17643E9B2474}" type="datetimeFigureOut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1765C-9F0B-42E0-B3E7-4EF0788CE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70;&#1073;&#1080;&#1083;&#1077;&#1081;%20&#1086;&#1073;&#1097;&#1077;&#1078;&#1080;&#1090;&#1080;&#1103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file:///C:\Users\user\Desktop\&#1070;&#1073;&#1080;&#1083;&#1077;&#1081;%20&#1086;&#1073;&#1097;&#1077;&#1078;&#1080;&#1090;&#1080;&#1103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user\Desktop\&#1070;&#1073;&#1080;&#1083;&#1077;&#1081;%20&#1086;&#1073;&#1097;&#1077;&#1078;&#1080;&#1090;&#1080;&#1103;.wm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hyperlink" Target="file:///C:\Users\user\Desktop\&#1070;&#1073;&#1080;&#1083;&#1077;&#1081;%20&#1086;&#1073;&#1097;&#1077;&#1078;&#1080;&#1090;&#1080;&#1103;.wm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file:///C:\Users\user\Desktop\&#1070;&#1073;&#1080;&#1083;&#1077;&#1081;%20&#1086;&#1073;&#1097;&#1077;&#1078;&#1080;&#1090;&#1080;&#1103;.wm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hyperlink" Target="file:///C:\Users\user\Desktop\&#1070;&#1073;&#1080;&#1083;&#1077;&#1081;%20&#1086;&#1073;&#1097;&#1077;&#1078;&#1080;&#1090;&#1080;&#1103;.wm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0" y="702078"/>
            <a:ext cx="7524328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002819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24470" y="0"/>
            <a:ext cx="7427849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83164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471" y="44891"/>
            <a:ext cx="7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ЧЕЛЯБИНСКИЙ ИНСТИТУТ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                               ПУТЕЙ СООБЩЕНИЯ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1241376" y="2564904"/>
            <a:ext cx="7939136" cy="2241700"/>
          </a:xfrm>
          <a:prstGeom prst="parallelogram">
            <a:avLst>
              <a:gd name="adj" fmla="val 16975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2636912"/>
            <a:ext cx="7308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«Электроснабжение (по отраслям)» 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ЧИПС УрГУПС структурного подразделения среднего профессионального образования: Маликова Юлия Мавлитовна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" y="2550383"/>
            <a:ext cx="1580068" cy="2246769"/>
          </a:xfrm>
          <a:prstGeom prst="parallelogram">
            <a:avLst>
              <a:gd name="adj" fmla="val 16025"/>
            </a:avLst>
          </a:prstGeom>
        </p:spPr>
      </p:pic>
      <p:pic>
        <p:nvPicPr>
          <p:cNvPr id="21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44891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скачанные файл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442885"/>
            <a:ext cx="971600" cy="4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9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0" y="702078"/>
            <a:ext cx="7524328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002819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24470" y="0"/>
            <a:ext cx="7427849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83164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471" y="44891"/>
            <a:ext cx="7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ЧЕЛЯБИНСКИЙ ИНСТИТУТ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                               ПУТЕЙ СООБЩЕНИЯ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320480" cy="2746442"/>
          </a:xfrm>
          <a:prstGeom prst="parallelogram">
            <a:avLst>
              <a:gd name="adj" fmla="val 13787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араллелограмм 10"/>
          <p:cNvSpPr/>
          <p:nvPr/>
        </p:nvSpPr>
        <p:spPr>
          <a:xfrm>
            <a:off x="1115616" y="1268760"/>
            <a:ext cx="8064896" cy="2592288"/>
          </a:xfrm>
          <a:prstGeom prst="parallelogram">
            <a:avLst>
              <a:gd name="adj" fmla="val 16975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980728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Маликова Юлия Мавлитовна – преподаватель профессионального цикла высшей категории.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Преподает следующие дисциплины: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МДК 04.01 Выполнение работ по одной или нескольким профессиям рабочих, должностям служащих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ОП. 06 Информационные технологии в профессиональной деятельности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практика 04.01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14" y="1268761"/>
            <a:ext cx="3014530" cy="2592288"/>
          </a:xfrm>
          <a:prstGeom prst="parallelogram">
            <a:avLst>
              <a:gd name="adj" fmla="val 16025"/>
            </a:avLst>
          </a:prstGeom>
        </p:spPr>
      </p:pic>
      <p:pic>
        <p:nvPicPr>
          <p:cNvPr id="21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44891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скачанные файл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442885"/>
            <a:ext cx="971600" cy="4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араллелограмм 18"/>
          <p:cNvSpPr/>
          <p:nvPr/>
        </p:nvSpPr>
        <p:spPr>
          <a:xfrm>
            <a:off x="-144140" y="4016517"/>
            <a:ext cx="7596460" cy="2580044"/>
          </a:xfrm>
          <a:prstGeom prst="parallelogram">
            <a:avLst>
              <a:gd name="adj" fmla="val 16975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24.04.2019г.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полигоне технического обслуживания и ремонта устройств электроснабжения ЧИПС УрГУПС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открытый урок по теме: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«Профессия сигналист»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16517"/>
            <a:ext cx="1944216" cy="2592288"/>
          </a:xfrm>
          <a:prstGeom prst="parallelogram">
            <a:avLst>
              <a:gd name="adj" fmla="val 16025"/>
            </a:avLst>
          </a:prstGeom>
        </p:spPr>
      </p:pic>
    </p:spTree>
    <p:extLst>
      <p:ext uri="{BB962C8B-B14F-4D97-AF65-F5344CB8AC3E}">
        <p14:creationId xmlns:p14="http://schemas.microsoft.com/office/powerpoint/2010/main" val="31350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-612576" y="702078"/>
            <a:ext cx="8136904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568952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-504056" y="0"/>
            <a:ext cx="7956376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91450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77" y="44624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8396" y="118373"/>
            <a:ext cx="774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Цели урока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-180528" y="1412776"/>
            <a:ext cx="9433048" cy="5256584"/>
          </a:xfrm>
          <a:prstGeom prst="parallelogram">
            <a:avLst>
              <a:gd name="adj" fmla="val 16975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155679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добиться усвоения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студентами: знаний о профессии сигналист, ручные сигналы на железнодорожном транспорте,  закрепить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пройденный материал по МДК 04.01 Выполнение работ по одной или нескольким профессиям рабочих, должностям служащих. 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ОК1,ОК3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ПК2.1-ПК2.6)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умения действовать самостоятельно, корректного выстраивания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 будущими коллегами по работе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(ОК2,ОК4,ОК7,ОК8,ОК9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потребность в формировании интереса к выбранной профессии, ответственности, коллективизма, социальной коммуникации.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(ОК7, ОК8)</a:t>
            </a:r>
          </a:p>
        </p:txBody>
      </p:sp>
      <p:pic>
        <p:nvPicPr>
          <p:cNvPr id="13" name="Picture 8" descr="скачанные фай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17117"/>
            <a:ext cx="1187624" cy="5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9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0" y="702078"/>
            <a:ext cx="7524328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002819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4470" y="0"/>
            <a:ext cx="7427849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83164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1" y="44891"/>
            <a:ext cx="7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ЧЕЛЯБИНСКИЙ ИНСТИТУТ 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                               ПУТЕЙ СООБЩЕНИЯ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44891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скачанные фай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42885"/>
            <a:ext cx="971600" cy="4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YMalikova\Desktop\jpeg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756734" cy="51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DSCN14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43" y="3914211"/>
            <a:ext cx="3619597" cy="27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SCN1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42" y="1196752"/>
            <a:ext cx="3673685" cy="27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0" y="702078"/>
            <a:ext cx="7524328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002819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4470" y="0"/>
            <a:ext cx="7427849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83164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1" y="44891"/>
            <a:ext cx="7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ЧЕЛЯБИНСКИЙ ИНСТИТУТ 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                               ПУТЕЙ СООБЩЕНИЯ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44891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скачанные фай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42885"/>
            <a:ext cx="971600" cy="4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Users\YMalikova\Desktop\jpeg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83" y="1375794"/>
            <a:ext cx="3644201" cy="51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 t="27603" r="24956" b="25866"/>
          <a:stretch/>
        </p:blipFill>
        <p:spPr bwMode="auto">
          <a:xfrm>
            <a:off x="368300" y="2348880"/>
            <a:ext cx="4203700" cy="30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0" y="702078"/>
            <a:ext cx="7524328" cy="468052"/>
          </a:xfrm>
          <a:prstGeom prst="parallelogram">
            <a:avLst>
              <a:gd name="adj" fmla="val 525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827584" y="702078"/>
            <a:ext cx="8002819" cy="468052"/>
          </a:xfrm>
          <a:prstGeom prst="parallelogram">
            <a:avLst>
              <a:gd name="adj" fmla="val 52516"/>
            </a:avLst>
          </a:prstGeom>
          <a:solidFill>
            <a:srgbClr val="A6A6A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4470" y="0"/>
            <a:ext cx="7427849" cy="936104"/>
          </a:xfrm>
          <a:prstGeom prst="parallelogram">
            <a:avLst>
              <a:gd name="adj" fmla="val 525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27584" y="0"/>
            <a:ext cx="8316416" cy="936104"/>
          </a:xfrm>
          <a:prstGeom prst="parallelogram">
            <a:avLst>
              <a:gd name="adj" fmla="val 52516"/>
            </a:avLst>
          </a:prstGeom>
          <a:solidFill>
            <a:srgbClr val="00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1" y="44891"/>
            <a:ext cx="774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ЧЕЛЯБИНСКИЙ ИНСТИТУТ 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nRail G Pro Extended" pitchFamily="34" charset="-52"/>
              </a:rPr>
              <a:t>                               ПУТЕЙ СООБЩЕНИЯ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G Pro Extended" pitchFamily="34" charset="-52"/>
            </a:endParaRPr>
          </a:p>
        </p:txBody>
      </p:sp>
      <p:sp>
        <p:nvSpPr>
          <p:cNvPr id="12" name="AutoShape 4" descr="http://chvuz.ru/images/vuz/CHIPS/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440" y1="4749" x2="32440" y2="4749"/>
                        <a14:foregroundMark x1="39286" y1="6860" x2="39286" y2="6860"/>
                        <a14:foregroundMark x1="53571" y1="5013" x2="53571" y2="5013"/>
                        <a14:foregroundMark x1="67560" y1="4749" x2="67560" y2="4749"/>
                        <a14:foregroundMark x1="39881" y1="30079" x2="42262" y2="15831"/>
                        <a14:foregroundMark x1="18155" y1="17678" x2="5357" y2="52507"/>
                        <a14:foregroundMark x1="6250" y1="46702" x2="33333" y2="78892"/>
                        <a14:foregroundMark x1="7738" y1="52507" x2="24702" y2="78100"/>
                        <a14:foregroundMark x1="38393" y1="81003" x2="38393" y2="81003"/>
                        <a14:foregroundMark x1="42262" y1="77836" x2="42262" y2="77836"/>
                        <a14:foregroundMark x1="57143" y1="79947" x2="82440" y2="73879"/>
                        <a14:foregroundMark x1="82440" y1="73879" x2="91667" y2="49077"/>
                        <a14:foregroundMark x1="92262" y1="50132" x2="90476" y2="26121"/>
                        <a14:foregroundMark x1="90179" y1="26649" x2="83333" y2="19525"/>
                        <a14:foregroundMark x1="93452" y1="38259" x2="93452" y2="38259"/>
                        <a14:foregroundMark x1="94345" y1="43272" x2="94345" y2="43272"/>
                        <a14:foregroundMark x1="94048" y1="54354" x2="94048" y2="54354"/>
                        <a14:foregroundMark x1="93155" y1="56728" x2="93155" y2="56728"/>
                        <a14:foregroundMark x1="5357" y1="57520" x2="5357" y2="57520"/>
                        <a14:foregroundMark x1="10417" y1="62797" x2="10417" y2="62797"/>
                        <a14:foregroundMark x1="13690" y1="67810" x2="13690" y2="67810"/>
                        <a14:foregroundMark x1="4762" y1="44327" x2="8333" y2="31662"/>
                        <a14:foregroundMark x1="28274" y1="92084" x2="28274" y2="92084"/>
                        <a14:foregroundMark x1="34524" y1="92612" x2="34524" y2="92612"/>
                        <a14:foregroundMark x1="44048" y1="89974" x2="44048" y2="89974"/>
                        <a14:foregroundMark x1="50893" y1="89182" x2="50893" y2="89182"/>
                        <a14:foregroundMark x1="61607" y1="89710" x2="61607" y2="89710"/>
                        <a14:foregroundMark x1="72619" y1="90237" x2="72619" y2="90237"/>
                        <a14:foregroundMark x1="65179" y1="31398" x2="65179" y2="31398"/>
                        <a14:foregroundMark x1="64583" y1="36148" x2="64583" y2="36148"/>
                        <a14:foregroundMark x1="24702" y1="53034" x2="30655" y2="68074"/>
                        <a14:foregroundMark x1="30655" y1="68074" x2="50893" y2="59894"/>
                        <a14:foregroundMark x1="54762" y1="62797" x2="68155" y2="68338"/>
                        <a14:foregroundMark x1="68155" y1="68338" x2="75000" y2="53034"/>
                        <a14:backgroundMark x1="29808" y1="2174" x2="29808" y2="2174"/>
                        <a14:backgroundMark x1="36538" y1="94783" x2="36538" y2="9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25" y="44891"/>
            <a:ext cx="974687" cy="10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скачанные фай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42885"/>
            <a:ext cx="971600" cy="4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YMalikova\Desktop\jpeg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7" y="1295538"/>
            <a:ext cx="3595493" cy="51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Malikova\Desktop\jpeg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/>
        </p:blipFill>
        <p:spPr bwMode="auto">
          <a:xfrm>
            <a:off x="4572000" y="1295538"/>
            <a:ext cx="3615215" cy="52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193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Кириллова Анастасия Юрьевна</dc:creator>
  <cp:lastModifiedBy>Кириллова Анастасия Юрьевна</cp:lastModifiedBy>
  <cp:revision>1</cp:revision>
  <dcterms:modified xsi:type="dcterms:W3CDTF">2019-05-29T12:18:16Z</dcterms:modified>
</cp:coreProperties>
</file>